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1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609322-983F-4CFC-AC82-1EF0B3B4C591}">
          <p14:sldIdLst>
            <p14:sldId id="256"/>
            <p14:sldId id="270"/>
            <p14:sldId id="271"/>
            <p14:sldId id="257"/>
            <p14:sldId id="258"/>
            <p14:sldId id="260"/>
            <p14:sldId id="261"/>
            <p14:sldId id="262"/>
            <p14:sldId id="263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0" autoAdjust="0"/>
    <p:restoredTop sz="86428" autoAdjust="0"/>
  </p:normalViewPr>
  <p:slideViewPr>
    <p:cSldViewPr snapToGrid="0">
      <p:cViewPr varScale="1">
        <p:scale>
          <a:sx n="128" d="100"/>
          <a:sy n="128" d="100"/>
        </p:scale>
        <p:origin x="156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58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87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4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597" y="1076174"/>
            <a:ext cx="8625116" cy="19473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Заполнение заявления на ПРОВЕРКУ СМЕТНОЙ СТОИМОСТИ в личном </a:t>
            </a:r>
            <a:r>
              <a:rPr lang="ru-RU" sz="4800" b="1" dirty="0">
                <a:solidFill>
                  <a:schemeClr val="bg1"/>
                </a:solidFill>
              </a:rPr>
              <a:t>кабинете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41679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01" y="416377"/>
            <a:ext cx="11236702" cy="4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48" y="206482"/>
            <a:ext cx="6583417" cy="6355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1" y="1406682"/>
            <a:ext cx="3238095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68099"/>
            <a:ext cx="9300302" cy="66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37"/>
            <a:ext cx="1600000" cy="2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13" y="114894"/>
            <a:ext cx="8927249" cy="66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" y="593678"/>
            <a:ext cx="11971254" cy="52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5918" y="179882"/>
            <a:ext cx="9434149" cy="69537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Машиночитаемая доверенность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99594" y="809468"/>
            <a:ext cx="5903967" cy="4399615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200" b="1" i="1" dirty="0">
                <a:solidFill>
                  <a:prstClr val="white"/>
                </a:solidFill>
              </a:rPr>
              <a:t>При передачи полномочий для предоставления документов для проведения экспертизы в машиночитаемой доверенности указывается</a:t>
            </a:r>
            <a:endParaRPr lang="ru-RU" sz="2200" b="1" dirty="0">
              <a:solidFill>
                <a:prstClr val="white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ru-RU" sz="1900" b="1" dirty="0">
                <a:solidFill>
                  <a:prstClr val="black"/>
                </a:solidFill>
              </a:rPr>
              <a:t>Подписывать документы электронно-цифровой подписью при обращении в Автономное учреждение Омской области «Государственная экспертиза Омской области» с заявлением о проведении с заявлением о проведении</a:t>
            </a:r>
            <a:r>
              <a:rPr lang="ru-RU" sz="1900" dirty="0">
                <a:solidFill>
                  <a:prstClr val="black"/>
                </a:solidFill>
              </a:rPr>
              <a:t> проверки сметной стоимости </a:t>
            </a:r>
            <a:r>
              <a:rPr lang="ru-RU" sz="1900" b="1" dirty="0">
                <a:solidFill>
                  <a:prstClr val="black"/>
                </a:solidFill>
              </a:rPr>
              <a:t>по объекту: </a:t>
            </a:r>
            <a:r>
              <a:rPr lang="ru-RU" sz="1900" dirty="0">
                <a:solidFill>
                  <a:srgbClr val="FF0000"/>
                </a:solidFill>
              </a:rPr>
              <a:t>«указать наименование объекта</a:t>
            </a:r>
            <a:r>
              <a:rPr lang="ru-RU" sz="1900" dirty="0" smtClean="0">
                <a:solidFill>
                  <a:srgbClr val="FF0000"/>
                </a:solidFill>
              </a:rPr>
              <a:t>».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03561" y="875258"/>
            <a:ext cx="6157781" cy="5840335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200" b="1" i="1" dirty="0">
                <a:solidFill>
                  <a:prstClr val="white"/>
                </a:solidFill>
              </a:rPr>
              <a:t>При передачи полномочий в целях заключения договора на проведения экспертизы в машиночитаемой доверенности указывается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1900" b="1" dirty="0">
                <a:solidFill>
                  <a:prstClr val="black"/>
                </a:solidFill>
              </a:rPr>
              <a:t>Выступать от имени «указать наименование юридического лица доверителя, с указанием организационно-правовой формы» в качестве заявителя при обращении в Автономное учреждение Омской области «Государственная экспертиза Омской области» с заявлением о проведении </a:t>
            </a:r>
            <a:r>
              <a:rPr lang="ru-RU" sz="1900" dirty="0" smtClean="0">
                <a:solidFill>
                  <a:prstClr val="black"/>
                </a:solidFill>
              </a:rPr>
              <a:t>проверки </a:t>
            </a:r>
            <a:r>
              <a:rPr lang="ru-RU" sz="1900" dirty="0">
                <a:solidFill>
                  <a:prstClr val="black"/>
                </a:solidFill>
              </a:rPr>
              <a:t>сметной </a:t>
            </a:r>
            <a:r>
              <a:rPr lang="ru-RU" sz="1900" dirty="0" smtClean="0">
                <a:solidFill>
                  <a:prstClr val="black"/>
                </a:solidFill>
              </a:rPr>
              <a:t>стоимости</a:t>
            </a:r>
            <a:r>
              <a:rPr lang="ru-RU" sz="1900" b="1" dirty="0" smtClean="0">
                <a:solidFill>
                  <a:prstClr val="black"/>
                </a:solidFill>
              </a:rPr>
              <a:t> </a:t>
            </a:r>
            <a:r>
              <a:rPr lang="ru-RU" sz="1900" b="1" dirty="0" smtClean="0">
                <a:solidFill>
                  <a:prstClr val="black"/>
                </a:solidFill>
              </a:rPr>
              <a:t>по </a:t>
            </a:r>
            <a:r>
              <a:rPr lang="ru-RU" sz="1900" b="1" dirty="0">
                <a:solidFill>
                  <a:prstClr val="black"/>
                </a:solidFill>
              </a:rPr>
              <a:t>объекту: </a:t>
            </a:r>
            <a:r>
              <a:rPr lang="ru-RU" sz="1900" dirty="0">
                <a:solidFill>
                  <a:srgbClr val="FF0000"/>
                </a:solidFill>
              </a:rPr>
              <a:t>«указать наименование </a:t>
            </a:r>
            <a:r>
              <a:rPr lang="ru-RU" sz="1900">
                <a:solidFill>
                  <a:srgbClr val="FF0000"/>
                </a:solidFill>
              </a:rPr>
              <a:t>объекта</a:t>
            </a:r>
            <a:r>
              <a:rPr lang="ru-RU" sz="1900" smtClean="0">
                <a:solidFill>
                  <a:srgbClr val="FF0000"/>
                </a:solidFill>
              </a:rPr>
              <a:t>»</a:t>
            </a:r>
            <a:r>
              <a:rPr lang="ru-RU" sz="1900" b="1" smtClean="0">
                <a:solidFill>
                  <a:prstClr val="black"/>
                </a:solidFill>
              </a:rPr>
              <a:t> </a:t>
            </a:r>
            <a:r>
              <a:rPr lang="ru-RU" sz="1900" b="1" dirty="0">
                <a:solidFill>
                  <a:prstClr val="black"/>
                </a:solidFill>
              </a:rPr>
              <a:t>с правом подписывать направляемые документы электронно-цифровой подписью, а также с правом заключения, изменения, исполнения, расторжения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9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2" y="0"/>
            <a:ext cx="12037218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И ЦЕЛИ </a:t>
            </a: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09" y="613283"/>
            <a:ext cx="10331203" cy="6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83167"/>
            <a:ext cx="10286396" cy="66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49" y="-194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«ОБЪЕКТ»</a:t>
            </a:r>
            <a:endParaRPr lang="ru-RU" sz="4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9" y="949962"/>
            <a:ext cx="11847619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0" y="940022"/>
            <a:ext cx="11790884" cy="46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9" y="538841"/>
            <a:ext cx="11825151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34" y="99949"/>
            <a:ext cx="10515600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ЗАЯВИТЕЛЕ</a:t>
            </a:r>
            <a:r>
              <a:rPr lang="ru-RU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967" y="731520"/>
            <a:ext cx="8683649" cy="60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3213</TotalTime>
  <Words>161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Машиночитаемая доверенность</vt:lpstr>
      <vt:lpstr>Раздел «СВЕДЕНИЯ О ПРОЕКТЕ И ЦЕЛИ ОБРАЩЕНИЯ»</vt:lpstr>
      <vt:lpstr>Презентация PowerPoint</vt:lpstr>
      <vt:lpstr>Раздел «ОБЪЕКТ»</vt:lpstr>
      <vt:lpstr>Презентация PowerPoint</vt:lpstr>
      <vt:lpstr>Презентация PowerPoint</vt:lpstr>
      <vt:lpstr>Раздел «СВЕДЕНИЯ О ЗАЯВИТЕЛЕ»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заявителя</dc:title>
  <dc:creator>AYEXP0105-02</dc:creator>
  <cp:lastModifiedBy>AYEXP0105-02</cp:lastModifiedBy>
  <cp:revision>65</cp:revision>
  <dcterms:created xsi:type="dcterms:W3CDTF">2024-01-31T08:29:59Z</dcterms:created>
  <dcterms:modified xsi:type="dcterms:W3CDTF">2025-04-24T08:02:22Z</dcterms:modified>
</cp:coreProperties>
</file>